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7200900" cy="10801350"/>
  <p:notesSz cx="6858000" cy="9144000"/>
  <p:defaultTextStyle>
    <a:defPPr>
      <a:defRPr lang="tr-TR"/>
    </a:defPPr>
    <a:lvl1pPr marL="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43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87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30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574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17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861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004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148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02">
          <p15:clr>
            <a:srgbClr val="A4A3A4"/>
          </p15:clr>
        </p15:guide>
        <p15:guide id="2" pos="22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364" autoAdjust="0"/>
  </p:normalViewPr>
  <p:slideViewPr>
    <p:cSldViewPr>
      <p:cViewPr varScale="1">
        <p:scale>
          <a:sx n="41" d="100"/>
          <a:sy n="41" d="100"/>
        </p:scale>
        <p:origin x="2472" y="66"/>
      </p:cViewPr>
      <p:guideLst>
        <p:guide orient="horz" pos="3402"/>
        <p:guide pos="22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B6FCC-AA50-4D92-9083-40FF40F89F06}" type="datetimeFigureOut">
              <a:rPr lang="tr-TR" smtClean="0"/>
              <a:t>23.11.2022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400300" y="1143000"/>
            <a:ext cx="2057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6A0EE-EDDC-4C92-8992-ABBBEB6625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9082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6A0EE-EDDC-4C92-8992-ABBBEB6625F1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675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540068" y="3355422"/>
            <a:ext cx="6120765" cy="2315289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080135" y="6120765"/>
            <a:ext cx="5040630" cy="27603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23.11.2022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3546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23.11.2022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0240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3915489" y="577573"/>
            <a:ext cx="1215152" cy="12286536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270034" y="577573"/>
            <a:ext cx="3525441" cy="12286536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23.11.2022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179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23.11.2022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8299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68822" y="6940868"/>
            <a:ext cx="6120765" cy="2145268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68822" y="4578074"/>
            <a:ext cx="6120765" cy="2362794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43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23.11.2022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7186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270034" y="3360421"/>
            <a:ext cx="2370296" cy="950368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2760346" y="3360421"/>
            <a:ext cx="2370296" cy="950368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23.11.2022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4746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60045" y="432555"/>
            <a:ext cx="6480810" cy="1800225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60046" y="2417803"/>
            <a:ext cx="3181648" cy="100762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360046" y="3425428"/>
            <a:ext cx="3181648" cy="622327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3657958" y="2417803"/>
            <a:ext cx="3182898" cy="100762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3657958" y="3425428"/>
            <a:ext cx="3182898" cy="622327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23.11.2022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3510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23.11.2022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004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23.11.2022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1588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60045" y="430054"/>
            <a:ext cx="2369047" cy="183022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15352" y="430055"/>
            <a:ext cx="4025504" cy="921865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60045" y="2260283"/>
            <a:ext cx="2369047" cy="7388425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23.11.2022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52669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11427" y="7560945"/>
            <a:ext cx="4320540" cy="89261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411427" y="965120"/>
            <a:ext cx="4320540" cy="6480810"/>
          </a:xfrm>
        </p:spPr>
        <p:txBody>
          <a:bodyPr/>
          <a:lstStyle>
            <a:lvl1pPr marL="0" indent="0">
              <a:buNone/>
              <a:defRPr sz="3600"/>
            </a:lvl1pPr>
            <a:lvl2pPr marL="514350" indent="0">
              <a:buNone/>
              <a:defRPr sz="3200"/>
            </a:lvl2pPr>
            <a:lvl3pPr marL="1028700" indent="0">
              <a:buNone/>
              <a:defRPr sz="2700"/>
            </a:lvl3pPr>
            <a:lvl4pPr marL="1543050" indent="0">
              <a:buNone/>
              <a:defRPr sz="2300"/>
            </a:lvl4pPr>
            <a:lvl5pPr marL="2057400" indent="0">
              <a:buNone/>
              <a:defRPr sz="2300"/>
            </a:lvl5pPr>
            <a:lvl6pPr marL="2571750" indent="0">
              <a:buNone/>
              <a:defRPr sz="2300"/>
            </a:lvl6pPr>
            <a:lvl7pPr marL="3086100" indent="0">
              <a:buNone/>
              <a:defRPr sz="2300"/>
            </a:lvl7pPr>
            <a:lvl8pPr marL="3600450" indent="0">
              <a:buNone/>
              <a:defRPr sz="2300"/>
            </a:lvl8pPr>
            <a:lvl9pPr marL="4114800" indent="0">
              <a:buNone/>
              <a:defRPr sz="23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411427" y="8453558"/>
            <a:ext cx="4320540" cy="1267657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BAD11-6891-4368-A88B-11DDAD427517}" type="datetimeFigureOut">
              <a:rPr lang="tr-TR" smtClean="0"/>
              <a:t>23.11.2022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8817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360045" y="432555"/>
            <a:ext cx="6480810" cy="1800225"/>
          </a:xfrm>
          <a:prstGeom prst="rect">
            <a:avLst/>
          </a:prstGeom>
        </p:spPr>
        <p:txBody>
          <a:bodyPr vert="horz" lIns="102870" tIns="51435" rIns="102870" bIns="51435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60045" y="2520317"/>
            <a:ext cx="6480810" cy="7128391"/>
          </a:xfrm>
          <a:prstGeom prst="rect">
            <a:avLst/>
          </a:prstGeom>
        </p:spPr>
        <p:txBody>
          <a:bodyPr vert="horz" lIns="102870" tIns="51435" rIns="102870" bIns="51435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360045" y="10011253"/>
            <a:ext cx="1680210" cy="575071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BAD11-6891-4368-A88B-11DDAD427517}" type="datetimeFigureOut">
              <a:rPr lang="tr-TR" smtClean="0"/>
              <a:t>23.11.2022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2460308" y="10011253"/>
            <a:ext cx="2280285" cy="575071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5160645" y="10011253"/>
            <a:ext cx="1680210" cy="575071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326A4-C4BA-4C50-AE7E-CE34B741F73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873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87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5763" indent="-385763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5819" indent="-321469" algn="l" defTabSz="10287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Resim 4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4" y="160338"/>
            <a:ext cx="6969633" cy="104614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Metin kutusu 17"/>
          <p:cNvSpPr txBox="1"/>
          <p:nvPr/>
        </p:nvSpPr>
        <p:spPr>
          <a:xfrm>
            <a:off x="1314467" y="432123"/>
            <a:ext cx="4590239" cy="21698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ct val="125000"/>
              </a:lnSpc>
            </a:pPr>
            <a:r>
              <a:rPr lang="tr-TR" sz="1800" b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anose="030F0702030302020204" pitchFamily="66" charset="0"/>
              </a:rPr>
              <a:t/>
            </a:r>
            <a:br>
              <a:rPr lang="tr-TR" sz="1800" b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anose="030F0702030302020204" pitchFamily="66" charset="0"/>
              </a:rPr>
            </a:br>
            <a:r>
              <a:rPr lang="tr-TR" sz="1800" b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anose="030F0702030302020204" pitchFamily="66" charset="0"/>
              </a:rPr>
              <a:t/>
            </a:r>
            <a:br>
              <a:rPr lang="tr-TR" sz="1800" b="1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omic Sans MS" panose="030F0702030302020204" pitchFamily="66" charset="0"/>
              </a:rPr>
            </a:br>
            <a:r>
              <a:rPr lang="tr-TR" sz="1800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Comic Sans MS" panose="030F0702030302020204" pitchFamily="66" charset="0"/>
              </a:rPr>
              <a:t>YILDIZ TEKNİK ÜNİVERSİTESİ</a:t>
            </a:r>
            <a:endParaRPr lang="tr-TR" sz="1800" cap="all" dirty="0">
              <a:ln/>
              <a:solidFill>
                <a:schemeClr val="accent1">
                  <a:lumMod val="50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Comic Sans MS" panose="030F0702030302020204" pitchFamily="66" charset="0"/>
            </a:endParaRPr>
          </a:p>
          <a:p>
            <a:pPr algn="ctr">
              <a:lnSpc>
                <a:spcPct val="125000"/>
              </a:lnSpc>
            </a:pPr>
            <a:r>
              <a:rPr lang="tr-TR" sz="1800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Comic Sans MS" panose="030F0702030302020204" pitchFamily="66" charset="0"/>
              </a:rPr>
              <a:t>FEN EDEBİYAT FAKÜLTESİ</a:t>
            </a:r>
            <a:endParaRPr lang="tr-TR" sz="1800" cap="all" dirty="0">
              <a:ln/>
              <a:solidFill>
                <a:schemeClr val="accent1">
                  <a:lumMod val="50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Comic Sans MS" panose="030F0702030302020204" pitchFamily="66" charset="0"/>
            </a:endParaRPr>
          </a:p>
          <a:p>
            <a:pPr algn="ctr">
              <a:lnSpc>
                <a:spcPct val="125000"/>
              </a:lnSpc>
            </a:pPr>
            <a:r>
              <a:rPr lang="tr-TR" sz="1800" cap="all" dirty="0">
                <a:ln/>
                <a:solidFill>
                  <a:schemeClr val="accent1">
                    <a:lumMod val="50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Comic Sans MS" panose="030F0702030302020204" pitchFamily="66" charset="0"/>
              </a:rPr>
              <a:t>KİMYA BÖLÜMÜ</a:t>
            </a:r>
          </a:p>
          <a:p>
            <a:pPr algn="ctr">
              <a:lnSpc>
                <a:spcPct val="125000"/>
              </a:lnSpc>
            </a:pPr>
            <a:r>
              <a:rPr lang="tr-TR" sz="1800" cap="all" dirty="0">
                <a:ln/>
                <a:solidFill>
                  <a:schemeClr val="accent1">
                    <a:lumMod val="50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Comic Sans MS" panose="030F0702030302020204" pitchFamily="66" charset="0"/>
              </a:rPr>
              <a:t>SEMİNER </a:t>
            </a:r>
            <a:r>
              <a:rPr lang="tr-TR" sz="1800" cap="all" dirty="0" smtClean="0">
                <a:ln/>
                <a:solidFill>
                  <a:schemeClr val="accent1">
                    <a:lumMod val="50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Comic Sans MS" panose="030F0702030302020204" pitchFamily="66" charset="0"/>
              </a:rPr>
              <a:t>DERSİ </a:t>
            </a:r>
            <a:r>
              <a:rPr lang="tr-TR" sz="1800" cap="all" dirty="0">
                <a:ln/>
                <a:solidFill>
                  <a:schemeClr val="accent1">
                    <a:lumMod val="50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Comic Sans MS" panose="030F0702030302020204" pitchFamily="66" charset="0"/>
              </a:rPr>
              <a:t>SUNUMU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-435465" y="8707161"/>
            <a:ext cx="82999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1800" b="1" i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1600" b="1" i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tr-TR" sz="1600" b="1" i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tr-TR" sz="1600" b="1" i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Tarih</a:t>
            </a:r>
            <a:r>
              <a:rPr lang="tr-TR" sz="1600" b="1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: </a:t>
            </a:r>
            <a:r>
              <a:rPr lang="tr-TR" sz="1600" b="1" i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29.11.2022</a:t>
            </a:r>
            <a:r>
              <a:rPr lang="tr-TR" sz="16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tr-TR" sz="1600" b="1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Saat: </a:t>
            </a:r>
            <a:r>
              <a:rPr lang="tr-TR" sz="1600" b="1" i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12.00</a:t>
            </a:r>
            <a:endParaRPr lang="tr-TR" sz="1600" b="1" i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tr-TR" sz="1600" b="1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Yer</a:t>
            </a:r>
            <a:r>
              <a:rPr lang="tr-TR" sz="1600" i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:  </a:t>
            </a:r>
            <a:r>
              <a:rPr lang="tr-TR" sz="16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Fen-Edebiyat Fakültesi </a:t>
            </a:r>
            <a:r>
              <a:rPr lang="tr-TR" sz="1600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B1-D04</a:t>
            </a:r>
            <a:endParaRPr lang="tr-TR" sz="16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528676" y="4992156"/>
            <a:ext cx="491103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tr-TR" sz="24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Times New Roman"/>
                <a:cs typeface="Calibri"/>
              </a:rPr>
              <a:t/>
            </a:r>
            <a:br>
              <a:rPr lang="tr-TR" sz="24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Times New Roman"/>
                <a:cs typeface="Calibri"/>
              </a:rPr>
            </a:br>
            <a:r>
              <a:rPr lang="tr-TR" sz="24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Times New Roman"/>
                <a:cs typeface="Calibri"/>
              </a:rPr>
              <a:t>MERVE YALÇİN AÇIKALIN</a:t>
            </a:r>
            <a:endParaRPr lang="tr-TR" sz="24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  <a:ea typeface="Times New Roman"/>
              <a:cs typeface="Calibri"/>
            </a:endParaRPr>
          </a:p>
          <a:p>
            <a:pPr algn="ctr">
              <a:lnSpc>
                <a:spcPct val="125000"/>
              </a:lnSpc>
            </a:pPr>
            <a:r>
              <a:rPr lang="tr-TR" sz="24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Calibri"/>
                <a:cs typeface="Calibri"/>
              </a:rPr>
              <a:t>21516031</a:t>
            </a:r>
            <a:br>
              <a:rPr lang="tr-TR" sz="24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Calibri"/>
                <a:cs typeface="Calibri"/>
              </a:rPr>
            </a:br>
            <a:r>
              <a:rPr lang="tr-TR" sz="24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Calibri"/>
                <a:cs typeface="Calibri"/>
              </a:rPr>
              <a:t/>
            </a:r>
            <a:br>
              <a:rPr lang="tr-TR" sz="24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Calibri"/>
                <a:cs typeface="Calibri"/>
              </a:rPr>
            </a:br>
            <a:endParaRPr lang="tr-TR" sz="2400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314467" y="6561656"/>
            <a:ext cx="5125241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Aft>
                <a:spcPts val="0"/>
              </a:spcAft>
            </a:pPr>
            <a:r>
              <a:rPr lang="tr-TR" sz="2800" b="1" u="sng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ELEKTROKİMYASAL YÖNTEMLERLE VİTAMİN TAYİNİ</a:t>
            </a:r>
            <a:r>
              <a:rPr lang="tr-TR" sz="2800" b="1" u="sng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tr-TR" sz="2800" b="1" u="sng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tr-TR" sz="2400" b="1" u="sng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Danışman</a:t>
            </a:r>
            <a:r>
              <a:rPr lang="tr-TR" b="1" u="sng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/>
            </a:r>
            <a:br>
              <a:rPr lang="tr-TR" b="1" u="sng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</a:br>
            <a:r>
              <a:rPr lang="tr-TR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tr-TR" sz="24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Batang"/>
              </a:rPr>
              <a:t>Doç</a:t>
            </a:r>
            <a:r>
              <a:rPr lang="tr-TR" sz="2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Batang"/>
              </a:rPr>
              <a:t>. Dr. </a:t>
            </a:r>
            <a:r>
              <a:rPr lang="tr-TR" sz="24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Batang"/>
              </a:rPr>
              <a:t>Özge GÖRDÜK</a:t>
            </a:r>
            <a:br>
              <a:rPr lang="tr-TR" sz="2400" b="1" dirty="0" smtClean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ea typeface="Batang"/>
              </a:rPr>
            </a:br>
            <a:endParaRPr lang="tr-TR" sz="2400" b="1" dirty="0">
              <a:solidFill>
                <a:schemeClr val="accent1">
                  <a:lumMod val="50000"/>
                </a:schemeClr>
              </a:solidFill>
              <a:effectLst/>
              <a:latin typeface="Comic Sans MS" panose="030F0702030302020204" pitchFamily="66" charset="0"/>
              <a:ea typeface="Times New Roman"/>
            </a:endParaRPr>
          </a:p>
        </p:txBody>
      </p:sp>
      <p:sp>
        <p:nvSpPr>
          <p:cNvPr id="23" name="5-Nokta Yıldız 22"/>
          <p:cNvSpPr/>
          <p:nvPr/>
        </p:nvSpPr>
        <p:spPr>
          <a:xfrm>
            <a:off x="73308" y="9296756"/>
            <a:ext cx="1241159" cy="1325042"/>
          </a:xfrm>
          <a:prstGeom prst="star5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870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4305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7175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8610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0045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1480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/>
          </a:p>
        </p:txBody>
      </p:sp>
      <p:sp>
        <p:nvSpPr>
          <p:cNvPr id="24" name="5-Nokta Yıldız 23"/>
          <p:cNvSpPr/>
          <p:nvPr/>
        </p:nvSpPr>
        <p:spPr>
          <a:xfrm>
            <a:off x="1878579" y="2545964"/>
            <a:ext cx="3671891" cy="2736287"/>
          </a:xfrm>
          <a:prstGeom prst="star5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r-TR"/>
            </a:defPPr>
            <a:lvl1pPr marL="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870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4305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7175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8610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0045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14800" algn="l" defTabSz="1028700" rtl="0" eaLnBrk="1" latinLnBrk="0" hangingPunct="1"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r-TR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8708" y="2720620"/>
            <a:ext cx="1721175" cy="2546571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272" y="9630491"/>
            <a:ext cx="846309" cy="809257"/>
          </a:xfrm>
          <a:prstGeom prst="rect">
            <a:avLst/>
          </a:prstGeom>
        </p:spPr>
      </p:pic>
      <p:sp>
        <p:nvSpPr>
          <p:cNvPr id="11" name="AutoShape 2" descr="FEN EDEBİYAT FAKÜLTESİ KİMYA BÖLÜMÜ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4706" y="33931"/>
            <a:ext cx="1283054" cy="123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05475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238</TotalTime>
  <Words>5</Words>
  <Application>Microsoft Office PowerPoint</Application>
  <PresentationFormat>Özel</PresentationFormat>
  <Paragraphs>11</Paragraphs>
  <Slides>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7" baseType="lpstr">
      <vt:lpstr>Batang</vt:lpstr>
      <vt:lpstr>Arial</vt:lpstr>
      <vt:lpstr>Calibri</vt:lpstr>
      <vt:lpstr>Comic Sans MS</vt:lpstr>
      <vt:lpstr>Times New Roman</vt:lpstr>
      <vt:lpstr>Ofis Teması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Casper</dc:creator>
  <cp:lastModifiedBy>Acer</cp:lastModifiedBy>
  <cp:revision>40</cp:revision>
  <dcterms:created xsi:type="dcterms:W3CDTF">2016-11-29T08:51:08Z</dcterms:created>
  <dcterms:modified xsi:type="dcterms:W3CDTF">2022-11-23T20:25:37Z</dcterms:modified>
</cp:coreProperties>
</file>